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dwyQaQI4XMY" TargetMode="External"/><Relationship Id="rId5" Type="http://schemas.openxmlformats.org/officeDocument/2006/relationships/hyperlink" Target="https://youtu.be/H5L1Rjmgeig" TargetMode="External"/><Relationship Id="rId4" Type="http://schemas.openxmlformats.org/officeDocument/2006/relationships/hyperlink" Target="https://youtu.be/7YegXe_S1y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66" y="314250"/>
            <a:ext cx="835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Mechnical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Engineering</a:t>
            </a:r>
            <a:endParaRPr lang="en-US" dirty="0"/>
          </a:p>
        </p:txBody>
      </p:sp>
      <p:pic>
        <p:nvPicPr>
          <p:cNvPr id="3076" name="Picture 4" descr="China Light Weight Mechanical Engineering Safety Helmet - China Mechanical  Engineering Safety Helmet, Light Weight Safety Helmet">
            <a:extLst>
              <a:ext uri="{FF2B5EF4-FFF2-40B4-BE49-F238E27FC236}">
                <a16:creationId xmlns:a16="http://schemas.microsoft.com/office/drawing/2014/main" id="{09A758EE-978C-4786-8CFF-BF31A068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64" y="427956"/>
            <a:ext cx="2868561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n Mechanical Engineering Protective Back Industrial Safety Helmet - Buy  Industrial Safety Helmet,Mechanical Engineering Safety Helmet,Protective  Helmets Product on Alibaba.com">
            <a:extLst>
              <a:ext uri="{FF2B5EF4-FFF2-40B4-BE49-F238E27FC236}">
                <a16:creationId xmlns:a16="http://schemas.microsoft.com/office/drawing/2014/main" id="{8A69FDB3-22DB-4E87-A165-6A0D770F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1" y="975026"/>
            <a:ext cx="9009913" cy="522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764C45-F9F1-4EA0-A72F-00081583F391}"/>
              </a:ext>
            </a:extLst>
          </p:cNvPr>
          <p:cNvSpPr/>
          <p:nvPr/>
        </p:nvSpPr>
        <p:spPr>
          <a:xfrm>
            <a:off x="508748" y="6174418"/>
            <a:ext cx="7873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hlinkClick r:id="rId4"/>
              </a:rPr>
              <a:t>https://youtu.be/7YegXe_S1ys</a:t>
            </a:r>
            <a:r>
              <a:rPr lang="en-US" dirty="0"/>
              <a:t> satisfaction</a:t>
            </a:r>
            <a:endParaRPr lang="id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E3D1E8-5CF7-4B54-B5B2-8167A444DFF8}"/>
              </a:ext>
            </a:extLst>
          </p:cNvPr>
          <p:cNvSpPr/>
          <p:nvPr/>
        </p:nvSpPr>
        <p:spPr>
          <a:xfrm>
            <a:off x="5284069" y="421971"/>
            <a:ext cx="490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hlinkClick r:id="rId5"/>
              </a:rPr>
              <a:t>https://youtu.be/H5L1Rjmgeig</a:t>
            </a:r>
            <a:r>
              <a:rPr lang="en-US" dirty="0"/>
              <a:t> engineer</a:t>
            </a:r>
            <a:endParaRPr lang="id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998D1B-7F6D-4AFF-A207-213B08FE3B76}"/>
              </a:ext>
            </a:extLst>
          </p:cNvPr>
          <p:cNvSpPr/>
          <p:nvPr/>
        </p:nvSpPr>
        <p:spPr>
          <a:xfrm>
            <a:off x="6142685" y="6092110"/>
            <a:ext cx="5038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hlinkClick r:id="rId6"/>
              </a:rPr>
              <a:t>https://youtu.be/dwyQaQI4XMY</a:t>
            </a:r>
            <a:r>
              <a:rPr lang="en-US" dirty="0"/>
              <a:t> Phineas and </a:t>
            </a:r>
            <a:r>
              <a:rPr lang="en-US" dirty="0" err="1"/>
              <a:t>Ferb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8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2" name="Picture 8" descr="BE Mechanical Engineering Final Year Project - Smart Wheelchair | Mechanical  engineering projects, Mechanical engineering, Mechanical projects">
            <a:extLst>
              <a:ext uri="{FF2B5EF4-FFF2-40B4-BE49-F238E27FC236}">
                <a16:creationId xmlns:a16="http://schemas.microsoft.com/office/drawing/2014/main" id="{7D5EC239-01CB-4063-BC18-20FBD4B0B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16246" b="-1"/>
          <a:stretch/>
        </p:blipFill>
        <p:spPr bwMode="auto">
          <a:xfrm>
            <a:off x="647700" y="47625"/>
            <a:ext cx="4491038" cy="334962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orld's Funniest Engineering Fails - YouTube">
            <a:extLst>
              <a:ext uri="{FF2B5EF4-FFF2-40B4-BE49-F238E27FC236}">
                <a16:creationId xmlns:a16="http://schemas.microsoft.com/office/drawing/2014/main" id="{05AF55C9-E5B5-414C-B6D6-AC094A14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81388"/>
            <a:ext cx="4491038" cy="3343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mple project/mission ideas for a sophomore level mechanical engineering  design class - Blog 2.0 - diydrones">
            <a:extLst>
              <a:ext uri="{FF2B5EF4-FFF2-40B4-BE49-F238E27FC236}">
                <a16:creationId xmlns:a16="http://schemas.microsoft.com/office/drawing/2014/main" id="{B7A8CBD3-C392-4A66-94B0-BD2F1C7C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25018" b="-1"/>
          <a:stretch/>
        </p:blipFill>
        <p:spPr bwMode="auto">
          <a:xfrm>
            <a:off x="5219700" y="47625"/>
            <a:ext cx="6324600" cy="6775450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1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ject Team Personality Types Quiz | Skillpower">
            <a:extLst>
              <a:ext uri="{FF2B5EF4-FFF2-40B4-BE49-F238E27FC236}">
                <a16:creationId xmlns:a16="http://schemas.microsoft.com/office/drawing/2014/main" id="{4947B41C-88F7-40CB-8317-EA45BAE5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6" y="532752"/>
            <a:ext cx="495820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Pick the Right Seat in a Meeting EVERY Time | Science of People">
            <a:extLst>
              <a:ext uri="{FF2B5EF4-FFF2-40B4-BE49-F238E27FC236}">
                <a16:creationId xmlns:a16="http://schemas.microsoft.com/office/drawing/2014/main" id="{52DA9597-5492-487F-97C5-8E52F7CE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51" y="4029075"/>
            <a:ext cx="3462274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nd the Right Room Setup for Your Conference or Meeting | SessionLab">
            <a:extLst>
              <a:ext uri="{FF2B5EF4-FFF2-40B4-BE49-F238E27FC236}">
                <a16:creationId xmlns:a16="http://schemas.microsoft.com/office/drawing/2014/main" id="{3A8AB6C4-60FB-45A0-8D35-40FA9CB8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324350"/>
            <a:ext cx="27813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eting Seating 101: Why Where You Sit Makes a Difference">
            <a:extLst>
              <a:ext uri="{FF2B5EF4-FFF2-40B4-BE49-F238E27FC236}">
                <a16:creationId xmlns:a16="http://schemas.microsoft.com/office/drawing/2014/main" id="{F2F0C1AE-5F29-491A-BBEF-86A931E2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96" y="4029075"/>
            <a:ext cx="3622777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olid Waste Woes: Mechanical Problems in Haʻikū, Staff Shortage in Hāna |  Maui Now | Hawaii News">
            <a:extLst>
              <a:ext uri="{FF2B5EF4-FFF2-40B4-BE49-F238E27FC236}">
                <a16:creationId xmlns:a16="http://schemas.microsoft.com/office/drawing/2014/main" id="{F37A6D51-6877-4571-B4EC-55E59922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32" y="532752"/>
            <a:ext cx="4186238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21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柏曼深</dc:creator>
  <cp:lastModifiedBy>柏曼深</cp:lastModifiedBy>
  <cp:revision>4</cp:revision>
  <dcterms:created xsi:type="dcterms:W3CDTF">2020-10-19T02:58:08Z</dcterms:created>
  <dcterms:modified xsi:type="dcterms:W3CDTF">2020-10-19T03:21:33Z</dcterms:modified>
</cp:coreProperties>
</file>